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1"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69"/>
    <p:restoredTop sz="91047" autoAdjust="0"/>
  </p:normalViewPr>
  <p:slideViewPr>
    <p:cSldViewPr snapToGrid="0" snapToObjects="1">
      <p:cViewPr>
        <p:scale>
          <a:sx n="50" d="100"/>
          <a:sy n="50" d="100"/>
        </p:scale>
        <p:origin x="2430" y="1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936614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785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118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2436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9002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344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5235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p:cNvSpPr>
            <a:spLocks noGrp="1"/>
          </p:cNvSpPr>
          <p:nvPr>
            <p:ph type="title"/>
          </p:nvPr>
        </p:nvSpPr>
        <p:spPr>
          <a:xfrm>
            <a:off x="685801" y="609600"/>
            <a:ext cx="10131425" cy="1456267"/>
          </a:xfrm>
        </p:spPr>
        <p:txBody>
          <a:bodyPr/>
          <a:lstStyle/>
          <a:p>
            <a:r>
              <a:rPr lang="en-GB" smtClean="0"/>
              <a:t>Click to edit Master title style</a:t>
            </a:r>
            <a:endParaRPr lang="en-US" dirty="0"/>
          </a:p>
        </p:txBody>
      </p:sp>
    </p:spTree>
    <p:extLst>
      <p:ext uri="{BB962C8B-B14F-4D97-AF65-F5344CB8AC3E}">
        <p14:creationId xmlns:p14="http://schemas.microsoft.com/office/powerpoint/2010/main" val="532670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179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nchor="ct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723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5335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463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318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7322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9964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2255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211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5894428"/>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Creative Media Production management Project </a:t>
            </a:r>
            <a:endParaRPr lang="en-US" dirty="0"/>
          </a:p>
        </p:txBody>
      </p:sp>
      <p:sp>
        <p:nvSpPr>
          <p:cNvPr id="3" name="Subtitle 2"/>
          <p:cNvSpPr>
            <a:spLocks noGrp="1"/>
          </p:cNvSpPr>
          <p:nvPr>
            <p:ph type="subTitle" idx="1"/>
          </p:nvPr>
        </p:nvSpPr>
        <p:spPr/>
        <p:txBody>
          <a:bodyPr/>
          <a:lstStyle/>
          <a:p>
            <a:r>
              <a:rPr lang="en-US" dirty="0" smtClean="0"/>
              <a:t>FMP- Lilly Grant</a:t>
            </a:r>
            <a:endParaRPr lang="en-US" dirty="0"/>
          </a:p>
        </p:txBody>
      </p:sp>
    </p:spTree>
    <p:extLst>
      <p:ext uri="{BB962C8B-B14F-4D97-AF65-F5344CB8AC3E}">
        <p14:creationId xmlns:p14="http://schemas.microsoft.com/office/powerpoint/2010/main" val="1804289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534"/>
            <a:ext cx="10131425" cy="1456267"/>
          </a:xfrm>
        </p:spPr>
        <p:txBody>
          <a:bodyPr/>
          <a:lstStyle/>
          <a:p>
            <a:r>
              <a:rPr lang="en-US" dirty="0" smtClean="0"/>
              <a:t>Mood board of shots</a:t>
            </a:r>
            <a:endParaRPr lang="en-US" dirty="0"/>
          </a:p>
        </p:txBody>
      </p:sp>
      <p:pic>
        <p:nvPicPr>
          <p:cNvPr id="4" name="Picture 3"/>
          <p:cNvPicPr>
            <a:picLocks noChangeAspect="1"/>
          </p:cNvPicPr>
          <p:nvPr/>
        </p:nvPicPr>
        <p:blipFill rotWithShape="1">
          <a:blip r:embed="rId2"/>
          <a:srcRect l="24270" t="25185" r="18438" b="29444"/>
          <a:stretch/>
        </p:blipFill>
        <p:spPr>
          <a:xfrm>
            <a:off x="152400" y="1051983"/>
            <a:ext cx="3197895" cy="1424517"/>
          </a:xfrm>
          <a:prstGeom prst="rect">
            <a:avLst/>
          </a:prstGeom>
        </p:spPr>
      </p:pic>
      <p:pic>
        <p:nvPicPr>
          <p:cNvPr id="6" name="Picture 5"/>
          <p:cNvPicPr>
            <a:picLocks noChangeAspect="1"/>
          </p:cNvPicPr>
          <p:nvPr/>
        </p:nvPicPr>
        <p:blipFill rotWithShape="1">
          <a:blip r:embed="rId3"/>
          <a:srcRect l="15729" t="14815" r="22813" b="29815"/>
          <a:stretch/>
        </p:blipFill>
        <p:spPr>
          <a:xfrm>
            <a:off x="3101692" y="1051983"/>
            <a:ext cx="3639167" cy="1844256"/>
          </a:xfrm>
          <a:prstGeom prst="rect">
            <a:avLst/>
          </a:prstGeom>
        </p:spPr>
      </p:pic>
      <p:pic>
        <p:nvPicPr>
          <p:cNvPr id="5" name="Picture 4"/>
          <p:cNvPicPr>
            <a:picLocks noChangeAspect="1"/>
          </p:cNvPicPr>
          <p:nvPr/>
        </p:nvPicPr>
        <p:blipFill rotWithShape="1">
          <a:blip r:embed="rId4"/>
          <a:srcRect l="16667" t="23519" r="17187" b="26667"/>
          <a:stretch/>
        </p:blipFill>
        <p:spPr>
          <a:xfrm>
            <a:off x="152400" y="2476500"/>
            <a:ext cx="3543300" cy="1981200"/>
          </a:xfrm>
          <a:prstGeom prst="rect">
            <a:avLst/>
          </a:prstGeom>
        </p:spPr>
      </p:pic>
      <p:pic>
        <p:nvPicPr>
          <p:cNvPr id="7" name="Picture 6"/>
          <p:cNvPicPr>
            <a:picLocks noChangeAspect="1"/>
          </p:cNvPicPr>
          <p:nvPr/>
        </p:nvPicPr>
        <p:blipFill>
          <a:blip r:embed="rId5"/>
          <a:stretch>
            <a:fillRect/>
          </a:stretch>
        </p:blipFill>
        <p:spPr>
          <a:xfrm>
            <a:off x="3636962" y="2896239"/>
            <a:ext cx="2857500" cy="1902023"/>
          </a:xfrm>
          <a:prstGeom prst="rect">
            <a:avLst/>
          </a:prstGeom>
        </p:spPr>
      </p:pic>
      <p:pic>
        <p:nvPicPr>
          <p:cNvPr id="8" name="Picture 7"/>
          <p:cNvPicPr>
            <a:picLocks noChangeAspect="1"/>
          </p:cNvPicPr>
          <p:nvPr/>
        </p:nvPicPr>
        <p:blipFill>
          <a:blip r:embed="rId6"/>
          <a:stretch>
            <a:fillRect/>
          </a:stretch>
        </p:blipFill>
        <p:spPr>
          <a:xfrm>
            <a:off x="8900151" y="766233"/>
            <a:ext cx="3291849" cy="2114550"/>
          </a:xfrm>
          <a:prstGeom prst="rect">
            <a:avLst/>
          </a:prstGeom>
        </p:spPr>
      </p:pic>
      <p:pic>
        <p:nvPicPr>
          <p:cNvPr id="9" name="Picture 8"/>
          <p:cNvPicPr>
            <a:picLocks noChangeAspect="1"/>
          </p:cNvPicPr>
          <p:nvPr/>
        </p:nvPicPr>
        <p:blipFill>
          <a:blip r:embed="rId7"/>
          <a:stretch>
            <a:fillRect/>
          </a:stretch>
        </p:blipFill>
        <p:spPr>
          <a:xfrm>
            <a:off x="6494462" y="810903"/>
            <a:ext cx="3020722" cy="4529667"/>
          </a:xfrm>
          <a:prstGeom prst="rect">
            <a:avLst/>
          </a:prstGeom>
        </p:spPr>
      </p:pic>
      <p:pic>
        <p:nvPicPr>
          <p:cNvPr id="10" name="Picture 9"/>
          <p:cNvPicPr>
            <a:picLocks noChangeAspect="1"/>
          </p:cNvPicPr>
          <p:nvPr/>
        </p:nvPicPr>
        <p:blipFill>
          <a:blip r:embed="rId8"/>
          <a:stretch>
            <a:fillRect/>
          </a:stretch>
        </p:blipFill>
        <p:spPr>
          <a:xfrm>
            <a:off x="155770" y="4435056"/>
            <a:ext cx="2777347" cy="2083010"/>
          </a:xfrm>
          <a:prstGeom prst="rect">
            <a:avLst/>
          </a:prstGeom>
        </p:spPr>
      </p:pic>
    </p:spTree>
    <p:extLst>
      <p:ext uri="{BB962C8B-B14F-4D97-AF65-F5344CB8AC3E}">
        <p14:creationId xmlns:p14="http://schemas.microsoft.com/office/powerpoint/2010/main" val="333582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 map of ideas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73387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 idea</a:t>
            </a:r>
            <a:endParaRPr lang="en-US" dirty="0"/>
          </a:p>
        </p:txBody>
      </p:sp>
      <p:sp>
        <p:nvSpPr>
          <p:cNvPr id="3" name="Content Placeholder 2"/>
          <p:cNvSpPr>
            <a:spLocks noGrp="1"/>
          </p:cNvSpPr>
          <p:nvPr>
            <p:ph idx="1"/>
          </p:nvPr>
        </p:nvSpPr>
        <p:spPr/>
        <p:txBody>
          <a:bodyPr/>
          <a:lstStyle/>
          <a:p>
            <a:r>
              <a:rPr lang="en-US" dirty="0"/>
              <a:t>Photographs help us capture memories, when somebody is looking through their  dead </a:t>
            </a:r>
            <a:r>
              <a:rPr lang="en-US" dirty="0" smtClean="0"/>
              <a:t>parents' things </a:t>
            </a:r>
            <a:r>
              <a:rPr lang="en-US" dirty="0"/>
              <a:t>they find a picture dated a long time back, the picture hasn't faded to black and white, pictures are always in color until the person in the photographed dies. Tyler must find answers to how this could have happened</a:t>
            </a:r>
            <a:r>
              <a:rPr lang="en-US" dirty="0" smtClean="0"/>
              <a:t>.</a:t>
            </a:r>
          </a:p>
          <a:p>
            <a:r>
              <a:rPr lang="en-US" dirty="0"/>
              <a:t>(Based in an alternate world where </a:t>
            </a:r>
            <a:r>
              <a:rPr lang="en-US" dirty="0" smtClean="0"/>
              <a:t>picture's </a:t>
            </a:r>
            <a:r>
              <a:rPr lang="en-US" dirty="0"/>
              <a:t>are always in </a:t>
            </a:r>
            <a:r>
              <a:rPr lang="en-US" dirty="0" smtClean="0"/>
              <a:t>color </a:t>
            </a:r>
            <a:r>
              <a:rPr lang="en-US" dirty="0"/>
              <a:t>until the person </a:t>
            </a:r>
            <a:r>
              <a:rPr lang="en-US" dirty="0" smtClean="0"/>
              <a:t>photographed </a:t>
            </a:r>
            <a:r>
              <a:rPr lang="en-US" dirty="0"/>
              <a:t>dies.)</a:t>
            </a:r>
          </a:p>
        </p:txBody>
      </p:sp>
    </p:spTree>
    <p:extLst>
      <p:ext uri="{BB962C8B-B14F-4D97-AF65-F5344CB8AC3E}">
        <p14:creationId xmlns:p14="http://schemas.microsoft.com/office/powerpoint/2010/main" val="995706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portfolio (research)</a:t>
            </a:r>
            <a:endParaRPr lang="en-US" dirty="0"/>
          </a:p>
        </p:txBody>
      </p:sp>
      <p:pic>
        <p:nvPicPr>
          <p:cNvPr id="4" name="Content Placeholder 3"/>
          <p:cNvPicPr>
            <a:picLocks noGrp="1" noChangeAspect="1"/>
          </p:cNvPicPr>
          <p:nvPr>
            <p:ph idx="1"/>
          </p:nvPr>
        </p:nvPicPr>
        <p:blipFill>
          <a:blip r:embed="rId2"/>
          <a:stretch>
            <a:fillRect/>
          </a:stretch>
        </p:blipFill>
        <p:spPr>
          <a:xfrm>
            <a:off x="2195357" y="1659102"/>
            <a:ext cx="8533603" cy="5198898"/>
          </a:xfrm>
          <a:prstGeom prst="rect">
            <a:avLst/>
          </a:prstGeom>
        </p:spPr>
      </p:pic>
    </p:spTree>
    <p:extLst>
      <p:ext uri="{BB962C8B-B14F-4D97-AF65-F5344CB8AC3E}">
        <p14:creationId xmlns:p14="http://schemas.microsoft.com/office/powerpoint/2010/main" val="231602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56444" y="4975411"/>
            <a:ext cx="5580697" cy="1200329"/>
          </a:xfrm>
          <a:prstGeom prst="rect">
            <a:avLst/>
          </a:prstGeom>
          <a:noFill/>
        </p:spPr>
        <p:txBody>
          <a:bodyPr wrap="square" rtlCol="0">
            <a:spAutoFit/>
          </a:bodyPr>
          <a:lstStyle/>
          <a:p>
            <a:r>
              <a:rPr lang="en-US" dirty="0"/>
              <a:t>Life Is Strange is a five part episodic game that sets out to </a:t>
            </a:r>
            <a:r>
              <a:rPr lang="en-US" dirty="0" err="1"/>
              <a:t>revolutionise</a:t>
            </a:r>
            <a:r>
              <a:rPr lang="en-US" dirty="0"/>
              <a:t> story based choice and consequence games by allowing the player to rewind time and affect the past, present and future.</a:t>
            </a:r>
          </a:p>
        </p:txBody>
      </p:sp>
      <p:sp>
        <p:nvSpPr>
          <p:cNvPr id="2" name="Content Placeholder 1"/>
          <p:cNvSpPr>
            <a:spLocks noGrp="1"/>
          </p:cNvSpPr>
          <p:nvPr>
            <p:ph idx="1"/>
          </p:nvPr>
        </p:nvSpPr>
        <p:spPr/>
        <p:txBody>
          <a:bodyPr/>
          <a:lstStyle/>
          <a:p>
            <a:endParaRPr lang="en-GB" dirty="0"/>
          </a:p>
        </p:txBody>
      </p:sp>
    </p:spTree>
    <p:extLst>
      <p:ext uri="{BB962C8B-B14F-4D97-AF65-F5344CB8AC3E}">
        <p14:creationId xmlns:p14="http://schemas.microsoft.com/office/powerpoint/2010/main" val="1277849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99616" y="5403628"/>
            <a:ext cx="8887968" cy="1200329"/>
          </a:xfrm>
          <a:prstGeom prst="rect">
            <a:avLst/>
          </a:prstGeom>
          <a:noFill/>
        </p:spPr>
        <p:txBody>
          <a:bodyPr wrap="square" rtlCol="0">
            <a:spAutoFit/>
          </a:bodyPr>
          <a:lstStyle/>
          <a:p>
            <a:r>
              <a:rPr lang="en-US" dirty="0"/>
              <a:t>As a group of friends discover plans for a time machine, they build it and use it to fix their problems and for personal gain. But as the future falls apart with disasters, and each of them disappear little by little, they must travel back to the past to make sure they never invent the machine or face the destruction of humanity.</a:t>
            </a:r>
          </a:p>
        </p:txBody>
      </p:sp>
      <p:sp>
        <p:nvSpPr>
          <p:cNvPr id="2" name="Content Placeholder 1"/>
          <p:cNvSpPr>
            <a:spLocks noGrp="1"/>
          </p:cNvSpPr>
          <p:nvPr>
            <p:ph idx="1"/>
          </p:nvPr>
        </p:nvSpPr>
        <p:spPr/>
        <p:txBody>
          <a:bodyPr/>
          <a:lstStyle/>
          <a:p>
            <a:endParaRPr lang="en-GB"/>
          </a:p>
        </p:txBody>
      </p:sp>
    </p:spTree>
    <p:extLst>
      <p:ext uri="{BB962C8B-B14F-4D97-AF65-F5344CB8AC3E}">
        <p14:creationId xmlns:p14="http://schemas.microsoft.com/office/powerpoint/2010/main" val="1387036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097" y="3873331"/>
            <a:ext cx="10131425" cy="3649133"/>
          </a:xfrm>
        </p:spPr>
        <p:txBody>
          <a:bodyPr/>
          <a:lstStyle/>
          <a:p>
            <a:r>
              <a:rPr lang="en-US" dirty="0"/>
              <a:t>A 29 year old man lives a quiet and peaceful life working at a pizza place when he is experiencing a strange phenomenon he calls 'Revival'. When 'Revival' happens, Satoru </a:t>
            </a:r>
            <a:r>
              <a:rPr lang="en-US" dirty="0" err="1"/>
              <a:t>Fujinuma</a:t>
            </a:r>
            <a:r>
              <a:rPr lang="en-US" dirty="0"/>
              <a:t> is brought back up to 5 minutes in the past where he must prevent a tragedy from happening, like an accident. One day, he gets falsely accused of murder and the phenomenon occurs but this time, he gets back 18 years in the past which is during his middle school period. With the mind of a 29 years old adult and the body of a child, he needs to find out what he must change to revoke this accusation and get back in the present.</a:t>
            </a:r>
          </a:p>
        </p:txBody>
      </p:sp>
    </p:spTree>
    <p:extLst>
      <p:ext uri="{BB962C8B-B14F-4D97-AF65-F5344CB8AC3E}">
        <p14:creationId xmlns:p14="http://schemas.microsoft.com/office/powerpoint/2010/main" val="402903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05011" y="2141538"/>
            <a:ext cx="7893002" cy="3649662"/>
          </a:xfrm>
          <a:prstGeom prst="rect">
            <a:avLst/>
          </a:prstGeom>
        </p:spPr>
      </p:pic>
    </p:spTree>
    <p:extLst>
      <p:ext uri="{BB962C8B-B14F-4D97-AF65-F5344CB8AC3E}">
        <p14:creationId xmlns:p14="http://schemas.microsoft.com/office/powerpoint/2010/main" val="389040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794" t="12051" r="1315" b="12858"/>
          <a:stretch/>
        </p:blipFill>
        <p:spPr>
          <a:xfrm>
            <a:off x="-103575" y="0"/>
            <a:ext cx="5053540" cy="2178423"/>
          </a:xfrm>
          <a:prstGeom prst="rect">
            <a:avLst/>
          </a:prstGeom>
        </p:spPr>
      </p:pic>
      <p:pic>
        <p:nvPicPr>
          <p:cNvPr id="5" name="Picture 4"/>
          <p:cNvPicPr>
            <a:picLocks noChangeAspect="1"/>
          </p:cNvPicPr>
          <p:nvPr/>
        </p:nvPicPr>
        <p:blipFill rotWithShape="1">
          <a:blip r:embed="rId3"/>
          <a:srcRect l="6102" t="12873" r="1619" b="12670"/>
          <a:stretch/>
        </p:blipFill>
        <p:spPr>
          <a:xfrm>
            <a:off x="4949965" y="30127"/>
            <a:ext cx="4687747" cy="2148296"/>
          </a:xfrm>
          <a:prstGeom prst="rect">
            <a:avLst/>
          </a:prstGeom>
        </p:spPr>
      </p:pic>
      <p:pic>
        <p:nvPicPr>
          <p:cNvPr id="6" name="Picture 5"/>
          <p:cNvPicPr>
            <a:picLocks noChangeAspect="1"/>
          </p:cNvPicPr>
          <p:nvPr/>
        </p:nvPicPr>
        <p:blipFill rotWithShape="1">
          <a:blip r:embed="rId4"/>
          <a:srcRect l="4013" t="12796" r="3253" b="13561"/>
          <a:stretch/>
        </p:blipFill>
        <p:spPr>
          <a:xfrm>
            <a:off x="2594517" y="4463945"/>
            <a:ext cx="4710896" cy="2095017"/>
          </a:xfrm>
          <a:prstGeom prst="rect">
            <a:avLst/>
          </a:prstGeom>
        </p:spPr>
      </p:pic>
      <p:pic>
        <p:nvPicPr>
          <p:cNvPr id="7" name="Picture 6"/>
          <p:cNvPicPr>
            <a:picLocks noChangeAspect="1"/>
          </p:cNvPicPr>
          <p:nvPr/>
        </p:nvPicPr>
        <p:blipFill rotWithShape="1">
          <a:blip r:embed="rId5"/>
          <a:srcRect l="5608" t="12696" r="3709" b="14067"/>
          <a:stretch/>
        </p:blipFill>
        <p:spPr>
          <a:xfrm>
            <a:off x="0" y="2178423"/>
            <a:ext cx="5053540" cy="2285522"/>
          </a:xfrm>
          <a:prstGeom prst="rect">
            <a:avLst/>
          </a:prstGeom>
        </p:spPr>
      </p:pic>
      <p:pic>
        <p:nvPicPr>
          <p:cNvPr id="8" name="Picture 7"/>
          <p:cNvPicPr>
            <a:picLocks noChangeAspect="1"/>
          </p:cNvPicPr>
          <p:nvPr/>
        </p:nvPicPr>
        <p:blipFill rotWithShape="1">
          <a:blip r:embed="rId6"/>
          <a:srcRect l="9506" t="14785" r="8240" b="12385"/>
          <a:stretch/>
        </p:blipFill>
        <p:spPr>
          <a:xfrm>
            <a:off x="5053540" y="2158986"/>
            <a:ext cx="4687747" cy="2324396"/>
          </a:xfrm>
          <a:prstGeom prst="rect">
            <a:avLst/>
          </a:prstGeom>
        </p:spPr>
      </p:pic>
      <p:sp>
        <p:nvSpPr>
          <p:cNvPr id="10" name="TextBox 9"/>
          <p:cNvSpPr txBox="1"/>
          <p:nvPr/>
        </p:nvSpPr>
        <p:spPr>
          <a:xfrm>
            <a:off x="7943808" y="5463250"/>
            <a:ext cx="3912243" cy="369332"/>
          </a:xfrm>
          <a:prstGeom prst="rect">
            <a:avLst/>
          </a:prstGeom>
          <a:noFill/>
        </p:spPr>
        <p:txBody>
          <a:bodyPr wrap="square" rtlCol="0">
            <a:spAutoFit/>
          </a:bodyPr>
          <a:lstStyle/>
          <a:p>
            <a:r>
              <a:rPr lang="en-US" dirty="0" smtClean="0"/>
              <a:t>Mood Board </a:t>
            </a:r>
            <a:r>
              <a:rPr lang="en-US" smtClean="0"/>
              <a:t>of Shots</a:t>
            </a:r>
            <a:endParaRPr lang="en-US"/>
          </a:p>
        </p:txBody>
      </p:sp>
    </p:spTree>
    <p:extLst>
      <p:ext uri="{BB962C8B-B14F-4D97-AF65-F5344CB8AC3E}">
        <p14:creationId xmlns:p14="http://schemas.microsoft.com/office/powerpoint/2010/main" val="6726553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283</TotalTime>
  <Words>268</Words>
  <Application>Microsoft Office PowerPoint</Application>
  <PresentationFormat>Widescreen</PresentationFormat>
  <Paragraphs>12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Celestial</vt:lpstr>
      <vt:lpstr>Creative Media Production management Project </vt:lpstr>
      <vt:lpstr>Mind map of ideas</vt:lpstr>
      <vt:lpstr>Chosen idea</vt:lpstr>
      <vt:lpstr>Project portfolio (research)</vt:lpstr>
      <vt:lpstr>PowerPoint Presentation</vt:lpstr>
      <vt:lpstr>PowerPoint Presentation</vt:lpstr>
      <vt:lpstr>PowerPoint Presentation</vt:lpstr>
      <vt:lpstr>PowerPoint Presentation</vt:lpstr>
      <vt:lpstr>PowerPoint Presentation</vt:lpstr>
      <vt:lpstr>Mood board of shots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Media Production management Project</dc:title>
  <dc:creator>Microsoft Office User</dc:creator>
  <cp:lastModifiedBy>Lillian Grant</cp:lastModifiedBy>
  <cp:revision>19</cp:revision>
  <dcterms:created xsi:type="dcterms:W3CDTF">2016-11-14T09:30:50Z</dcterms:created>
  <dcterms:modified xsi:type="dcterms:W3CDTF">2016-11-29T12:57:44Z</dcterms:modified>
</cp:coreProperties>
</file>